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769535"/>
    <a:srgbClr val="2787A0"/>
    <a:srgbClr val="2C5D98"/>
    <a:srgbClr val="1D6579"/>
    <a:srgbClr val="1F4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5" autoAdjust="0"/>
    <p:restoredTop sz="96400" autoAdjust="0"/>
  </p:normalViewPr>
  <p:slideViewPr>
    <p:cSldViewPr>
      <p:cViewPr varScale="1">
        <p:scale>
          <a:sx n="117" d="100"/>
          <a:sy n="117" d="100"/>
        </p:scale>
        <p:origin x="189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02T22:44:09.71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1,'0'0,"0"0,0 0,0 0,0 9,-1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16B08-DB7C-4AF2-A556-79E80A6CE81E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D320-083E-4ACF-8139-F55D22F00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0D320-083E-4ACF-8139-F55D22F00D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126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0D320-083E-4ACF-8139-F55D22F00D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69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Picture 3" descr="C:\Users\위드웹\Desktop\nn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17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143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9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80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B17C-9C0F-4C93-BF61-942341A00EED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3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9" y="2049865"/>
            <a:ext cx="87849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9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4. </a:t>
            </a:r>
            <a:r>
              <a:rPr lang="ko-KR" altLang="en-US" sz="39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코트린 언어 학습을 위한</a:t>
            </a:r>
            <a:endParaRPr lang="en-US" altLang="ko-KR" sz="3900" b="1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  <a:p>
            <a:r>
              <a:rPr lang="en-US" altLang="ko-KR" sz="39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   </a:t>
            </a:r>
            <a:r>
              <a:rPr lang="ko-KR" altLang="en-US" sz="39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통합 개발 환경 구축</a:t>
            </a:r>
            <a:endParaRPr lang="ko-KR" altLang="en-US" sz="3900" b="1" dirty="0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84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2B3AAD-4243-476A-AB5E-B5D05DE5858C}"/>
              </a:ext>
            </a:extLst>
          </p:cNvPr>
          <p:cNvSpPr txBox="1"/>
          <p:nvPr/>
        </p:nvSpPr>
        <p:spPr>
          <a:xfrm>
            <a:off x="361214" y="34129"/>
            <a:ext cx="6264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IntelliJ IDEA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프로그램 개발 화면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D34BA862-6241-4A59-989A-520DC967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4" y="764704"/>
            <a:ext cx="7848872" cy="590940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2064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B54C68-558A-48DA-8741-6AE59FF38ECB}"/>
              </a:ext>
            </a:extLst>
          </p:cNvPr>
          <p:cNvSpPr txBox="1"/>
          <p:nvPr/>
        </p:nvSpPr>
        <p:spPr>
          <a:xfrm>
            <a:off x="361214" y="34129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코틀린 코드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A69EB3-0958-462A-93AC-C30B51D83286}"/>
              </a:ext>
            </a:extLst>
          </p:cNvPr>
          <p:cNvSpPr txBox="1"/>
          <p:nvPr/>
        </p:nvSpPr>
        <p:spPr>
          <a:xfrm>
            <a:off x="1583668" y="2132856"/>
            <a:ext cx="6516724" cy="32316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ko-KR" altLang="en-US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사용자가 입력한 이름을 출력하는 코드</a:t>
            </a:r>
            <a:endParaRPr lang="en-US" altLang="ko-KR" b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Courier New" panose="02070309020205020404" pitchFamily="49" charset="0"/>
                <a:cs typeface="Courier New" panose="02070309020205020404" pitchFamily="49" charset="0"/>
              </a:rPr>
              <a:t>fun main() {</a:t>
            </a: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Courier New" panose="02070309020205020404" pitchFamily="49" charset="0"/>
                <a:cs typeface="Courier New" panose="02070309020205020404" pitchFamily="49" charset="0"/>
              </a:rPr>
              <a:t>    println("What's your name?")</a:t>
            </a: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Courier New" panose="02070309020205020404" pitchFamily="49" charset="0"/>
                <a:cs typeface="Courier New" panose="02070309020205020404" pitchFamily="49" charset="0"/>
              </a:rPr>
              <a:t>    val name = readln()</a:t>
            </a: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Courier New" panose="02070309020205020404" pitchFamily="49" charset="0"/>
                <a:cs typeface="Courier New" panose="02070309020205020404" pitchFamily="49" charset="0"/>
              </a:rPr>
              <a:t>    println("Hello, $name")</a:t>
            </a:r>
          </a:p>
          <a:p>
            <a:pPr>
              <a:lnSpc>
                <a:spcPct val="150000"/>
              </a:lnSpc>
            </a:pPr>
            <a:r>
              <a:rPr lang="en-US" altLang="ko-KR" sz="24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ko-KR" alt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89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9F6AA478-9033-4B96-B9CF-8686BB63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0" y="764704"/>
            <a:ext cx="8384480" cy="588153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DB68FC-6967-406C-BB2C-10D865AE195D}"/>
              </a:ext>
            </a:extLst>
          </p:cNvPr>
          <p:cNvSpPr txBox="1"/>
          <p:nvPr/>
        </p:nvSpPr>
        <p:spPr>
          <a:xfrm>
            <a:off x="361214" y="34129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실행 결과 화면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610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BF51F8-3A94-4625-8C3A-5F4CB470A7E1}"/>
              </a:ext>
            </a:extLst>
          </p:cNvPr>
          <p:cNvSpPr txBox="1"/>
          <p:nvPr/>
        </p:nvSpPr>
        <p:spPr>
          <a:xfrm>
            <a:off x="361214" y="34129"/>
            <a:ext cx="6917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코틀린 플러그인 정보 업데이트 화면</a:t>
            </a:r>
            <a:endParaRPr lang="ko-KR" altLang="en-US" sz="3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2506BBA-8DCF-43BC-B633-48E0F1D3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14" y="778802"/>
            <a:ext cx="8581971" cy="602170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4820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9255" y="2102555"/>
            <a:ext cx="8370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IntelliJ IDEA </a:t>
            </a:r>
            <a:r>
              <a:rPr lang="ko-KR" altLang="en-US" sz="4000" b="1" dirty="0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커뮤니티 </a:t>
            </a:r>
            <a:r>
              <a:rPr lang="ko-KR" altLang="en-US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에디션</a:t>
            </a:r>
            <a:r>
              <a:rPr lang="en-US" altLang="ko-KR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 </a:t>
            </a:r>
            <a:r>
              <a:rPr lang="ko-KR" altLang="en-US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설치</a:t>
            </a:r>
            <a:endParaRPr lang="ko-KR" altLang="en-US" sz="4000" b="1" dirty="0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98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61214" y="34129"/>
            <a:ext cx="5697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IntelliJ IEDA </a:t>
            </a:r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커뮤니티 에디션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67544" y="764704"/>
            <a:ext cx="8152378" cy="923330"/>
            <a:chOff x="467544" y="980728"/>
            <a:chExt cx="8152378" cy="92333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5CC1D01-69FE-4B36-955B-FF7B90D72B24}"/>
                </a:ext>
              </a:extLst>
            </p:cNvPr>
            <p:cNvSpPr/>
            <p:nvPr/>
          </p:nvSpPr>
          <p:spPr>
            <a:xfrm>
              <a:off x="467544" y="980728"/>
              <a:ext cx="8152378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tabLst>
                  <a:tab pos="355600" algn="l"/>
                </a:tabLst>
                <a:defRPr/>
              </a:pPr>
              <a:endParaRPr lang="en-US" altLang="ko-KR" sz="1500" spc="-15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tabLst>
                  <a:tab pos="355600" algn="l"/>
                </a:tabLst>
                <a:defRPr/>
              </a:pPr>
              <a:endParaRPr lang="en-US" altLang="ko-KR" sz="500" spc="-15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177800"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1500" spc="-100" dirty="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spc="-100" dirty="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다운로드 사이트</a:t>
              </a:r>
              <a:r>
                <a:rPr lang="en-US" altLang="ko-KR" sz="1500" spc="-100" dirty="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</a:rPr>
                <a:t>: https://www.jetbrains.com/idea</a:t>
              </a:r>
              <a:endParaRPr lang="en-US" altLang="ko-KR" sz="1500" spc="-100" dirty="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177800"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1500" spc="-100" dirty="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500" spc="-100" dirty="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다운로드 사이트에서 운영체제 형식에 맞는 설치파일 다운로드후 설치</a:t>
              </a:r>
              <a:r>
                <a:rPr lang="en-US" altLang="ko-KR" sz="1500" spc="-100" dirty="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500" spc="-100" dirty="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</a:rPr>
                <a:t>진행</a:t>
              </a:r>
              <a:endParaRPr lang="en-US" altLang="ko-KR" sz="1500" spc="-100" dirty="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A9474A-FB61-41E0-8BEE-E4D3D8C4EADE}"/>
                </a:ext>
              </a:extLst>
            </p:cNvPr>
            <p:cNvSpPr/>
            <p:nvPr/>
          </p:nvSpPr>
          <p:spPr>
            <a:xfrm>
              <a:off x="467544" y="980728"/>
              <a:ext cx="3384376" cy="360040"/>
            </a:xfrm>
            <a:prstGeom prst="rect">
              <a:avLst/>
            </a:prstGeom>
            <a:solidFill>
              <a:srgbClr val="2C5D9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spc="-15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IntelliJ</a:t>
              </a:r>
              <a:r>
                <a:rPr lang="ko-KR" altLang="en-US" sz="1600" spc="-15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 </a:t>
              </a:r>
              <a:r>
                <a:rPr lang="en-US" altLang="ko-KR" sz="1600" spc="-15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IDEA</a:t>
              </a:r>
              <a:r>
                <a:rPr lang="ko-KR" altLang="en-US" sz="1600" spc="-15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 커뮤니티 에디션 다운로드</a:t>
              </a:r>
            </a:p>
          </p:txBody>
        </p:sp>
      </p:grpSp>
      <p:pic>
        <p:nvPicPr>
          <p:cNvPr id="1025" name="_x438240216" descr="EMB00005c64253e">
            <a:extLst>
              <a:ext uri="{FF2B5EF4-FFF2-40B4-BE49-F238E27FC236}">
                <a16:creationId xmlns:a16="http://schemas.microsoft.com/office/drawing/2014/main" id="{45D4F724-48F3-486B-9F26-0535FBE0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26888"/>
            <a:ext cx="8152378" cy="486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9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26" y="97582"/>
            <a:ext cx="4387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커뮤니티 에디션 다운로드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0DD3DC-42AD-44F5-AF9D-6412918E3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38240720" descr="EMB00005c64253f">
            <a:extLst>
              <a:ext uri="{FF2B5EF4-FFF2-40B4-BE49-F238E27FC236}">
                <a16:creationId xmlns:a16="http://schemas.microsoft.com/office/drawing/2014/main" id="{0400F5FA-FA37-4575-BCC9-6ACAF99C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05402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94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_x293071560" descr="EMB00005c642542">
            <a:extLst>
              <a:ext uri="{FF2B5EF4-FFF2-40B4-BE49-F238E27FC236}">
                <a16:creationId xmlns:a16="http://schemas.microsoft.com/office/drawing/2014/main" id="{3E6737E1-D74C-4AFC-989D-AE318D34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569" y="1107949"/>
            <a:ext cx="2877217" cy="217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438239856" descr="EMB00005c642541">
            <a:extLst>
              <a:ext uri="{FF2B5EF4-FFF2-40B4-BE49-F238E27FC236}">
                <a16:creationId xmlns:a16="http://schemas.microsoft.com/office/drawing/2014/main" id="{10864523-4A32-4961-BA58-47DCE7FA1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728" y="1124744"/>
            <a:ext cx="2877215" cy="21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438240864" descr="EMB00005c642540">
            <a:extLst>
              <a:ext uri="{FF2B5EF4-FFF2-40B4-BE49-F238E27FC236}">
                <a16:creationId xmlns:a16="http://schemas.microsoft.com/office/drawing/2014/main" id="{12CF319D-8E30-43DF-9723-BAEAB13D6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2" y="1124744"/>
            <a:ext cx="2877216" cy="21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214" y="34129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커뮤니티 에디션 설치</a:t>
            </a:r>
          </a:p>
        </p:txBody>
      </p:sp>
      <p:sp>
        <p:nvSpPr>
          <p:cNvPr id="10" name="타원 9"/>
          <p:cNvSpPr/>
          <p:nvPr/>
        </p:nvSpPr>
        <p:spPr>
          <a:xfrm>
            <a:off x="167053" y="757873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1</a:t>
            </a:r>
            <a:endParaRPr lang="ko-KR" altLang="en-US" sz="2000" b="1"/>
          </a:p>
        </p:txBody>
      </p:sp>
      <p:sp>
        <p:nvSpPr>
          <p:cNvPr id="11" name="타원 10"/>
          <p:cNvSpPr/>
          <p:nvPr/>
        </p:nvSpPr>
        <p:spPr>
          <a:xfrm>
            <a:off x="3188202" y="757873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2</a:t>
            </a:r>
            <a:endParaRPr lang="ko-KR" altLang="en-US" sz="2000" b="1"/>
          </a:p>
        </p:txBody>
      </p:sp>
      <p:sp>
        <p:nvSpPr>
          <p:cNvPr id="12" name="타원 11"/>
          <p:cNvSpPr/>
          <p:nvPr/>
        </p:nvSpPr>
        <p:spPr>
          <a:xfrm>
            <a:off x="6225847" y="716038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13" name="타원 12"/>
          <p:cNvSpPr/>
          <p:nvPr/>
        </p:nvSpPr>
        <p:spPr>
          <a:xfrm>
            <a:off x="120157" y="3561384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4</a:t>
            </a:r>
            <a:endParaRPr lang="ko-KR" altLang="en-US" sz="2000" b="1"/>
          </a:p>
        </p:txBody>
      </p:sp>
      <p:sp>
        <p:nvSpPr>
          <p:cNvPr id="14" name="타원 13"/>
          <p:cNvSpPr/>
          <p:nvPr/>
        </p:nvSpPr>
        <p:spPr>
          <a:xfrm>
            <a:off x="3141306" y="3537936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5</a:t>
            </a:r>
            <a:endParaRPr lang="ko-KR" altLang="en-US" sz="2000" b="1"/>
          </a:p>
        </p:txBody>
      </p:sp>
      <p:sp>
        <p:nvSpPr>
          <p:cNvPr id="15" name="타원 14"/>
          <p:cNvSpPr/>
          <p:nvPr/>
        </p:nvSpPr>
        <p:spPr>
          <a:xfrm>
            <a:off x="6178951" y="3518594"/>
            <a:ext cx="360040" cy="365881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6</a:t>
            </a:r>
            <a:endParaRPr lang="ko-KR" altLang="en-US" sz="2000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8D086FE-70D7-4140-AB49-04CADF7F1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CA6A504D-20BB-4286-A8D1-96CE36EED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5420DFB7-E317-4E22-AA95-CA39C9FA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9" name="_x293071272" descr="EMB00005c642543">
            <a:extLst>
              <a:ext uri="{FF2B5EF4-FFF2-40B4-BE49-F238E27FC236}">
                <a16:creationId xmlns:a16="http://schemas.microsoft.com/office/drawing/2014/main" id="{2876BDFE-9D13-4349-B526-D81F69D64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" y="3973590"/>
            <a:ext cx="2877215" cy="21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8F2ED669-E3BA-439C-AA95-C50245000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1" name="_x293071848" descr="EMB00005c642544">
            <a:extLst>
              <a:ext uri="{FF2B5EF4-FFF2-40B4-BE49-F238E27FC236}">
                <a16:creationId xmlns:a16="http://schemas.microsoft.com/office/drawing/2014/main" id="{E2155794-81D3-4A9A-9D0A-9615EB7C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42" y="3947190"/>
            <a:ext cx="2877215" cy="217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B767BDD0-7684-406A-8703-190D4BE48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3" name="_x293662384" descr="EMB00005c642545">
            <a:extLst>
              <a:ext uri="{FF2B5EF4-FFF2-40B4-BE49-F238E27FC236}">
                <a16:creationId xmlns:a16="http://schemas.microsoft.com/office/drawing/2014/main" id="{FB425910-A69B-4E10-8734-9C98A9FF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65" y="3912058"/>
            <a:ext cx="2923646" cy="221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0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5250" y="1497940"/>
            <a:ext cx="65660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코틀린을 이용한 </a:t>
            </a:r>
            <a:endParaRPr lang="en-US" altLang="ko-KR" sz="4000" b="1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  <a:p>
            <a:r>
              <a:rPr lang="en-US" altLang="ko-KR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Hello World </a:t>
            </a:r>
            <a:r>
              <a:rPr lang="ko-KR" altLang="en-US" sz="40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프로그램 제작</a:t>
            </a:r>
            <a:endParaRPr lang="ko-KR" altLang="en-US" sz="4400" b="1" dirty="0">
              <a:ln>
                <a:solidFill>
                  <a:schemeClr val="bg1">
                    <a:lumMod val="7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2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61214" y="34129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새로운 프로젝트 생성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43AF66F-99FC-4CE4-9526-DE0E2D3E3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A919D89-7E2A-46E7-8253-05F7D4FC64BE}"/>
                  </a:ext>
                </a:extLst>
              </p14:cNvPr>
              <p14:cNvContentPartPr/>
              <p14:nvPr/>
            </p14:nvContentPartPr>
            <p14:xfrm>
              <a:off x="7338722" y="-635285"/>
              <a:ext cx="720" cy="7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A919D89-7E2A-46E7-8253-05F7D4FC64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5082" y="-742925"/>
                <a:ext cx="10836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4">
            <a:extLst>
              <a:ext uri="{FF2B5EF4-FFF2-40B4-BE49-F238E27FC236}">
                <a16:creationId xmlns:a16="http://schemas.microsoft.com/office/drawing/2014/main" id="{47BA99EA-C591-4188-AE80-6BAAE6E44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293431504" descr="EMB00005c642548">
            <a:extLst>
              <a:ext uri="{FF2B5EF4-FFF2-40B4-BE49-F238E27FC236}">
                <a16:creationId xmlns:a16="http://schemas.microsoft.com/office/drawing/2014/main" id="{AA0AB308-2FBA-4D71-97CB-23EE240A2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3" y="764704"/>
            <a:ext cx="7848872" cy="590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09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6D736CF-A2AA-4BC6-916D-DF47DC687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93431216" descr="EMB00005c642547">
            <a:extLst>
              <a:ext uri="{FF2B5EF4-FFF2-40B4-BE49-F238E27FC236}">
                <a16:creationId xmlns:a16="http://schemas.microsoft.com/office/drawing/2014/main" id="{0ED2BCF2-2A7C-45A8-A115-D5B295E14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836712"/>
            <a:ext cx="7704856" cy="580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8D525-5447-40CE-881D-4DC366441C34}"/>
              </a:ext>
            </a:extLst>
          </p:cNvPr>
          <p:cNvSpPr txBox="1"/>
          <p:nvPr/>
        </p:nvSpPr>
        <p:spPr>
          <a:xfrm>
            <a:off x="361214" y="34129"/>
            <a:ext cx="4721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프로젝트 정보 구성 화면</a:t>
            </a:r>
          </a:p>
        </p:txBody>
      </p:sp>
    </p:spTree>
    <p:extLst>
      <p:ext uri="{BB962C8B-B14F-4D97-AF65-F5344CB8AC3E}">
        <p14:creationId xmlns:p14="http://schemas.microsoft.com/office/powerpoint/2010/main" val="362361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_x293029128" descr="EMB00005c64254a">
            <a:extLst>
              <a:ext uri="{FF2B5EF4-FFF2-40B4-BE49-F238E27FC236}">
                <a16:creationId xmlns:a16="http://schemas.microsoft.com/office/drawing/2014/main" id="{26212C11-D63B-433A-B91E-06B46158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84" y="764704"/>
            <a:ext cx="7974632" cy="600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6D736CF-A2AA-4BC6-916D-DF47DC687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8D525-5447-40CE-881D-4DC366441C34}"/>
              </a:ext>
            </a:extLst>
          </p:cNvPr>
          <p:cNvSpPr txBox="1"/>
          <p:nvPr/>
        </p:nvSpPr>
        <p:spPr>
          <a:xfrm>
            <a:off x="361214" y="34129"/>
            <a:ext cx="5686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프로젝트 추가 정보 구성 화면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4527970-A96F-4F6E-871D-2054BE4A8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237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3432</TotalTime>
  <Words>127</Words>
  <Application>Microsoft Office PowerPoint</Application>
  <PresentationFormat>화면 슬라이드 쇼(4:3)</PresentationFormat>
  <Paragraphs>34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코어 고딕 E 6 Bold</vt:lpstr>
      <vt:lpstr>코어 고딕 E 9 Black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위드웹</dc:creator>
  <cp:lastModifiedBy>Sangil Choi</cp:lastModifiedBy>
  <cp:revision>257</cp:revision>
  <dcterms:created xsi:type="dcterms:W3CDTF">2013-03-13T02:07:51Z</dcterms:created>
  <dcterms:modified xsi:type="dcterms:W3CDTF">2023-08-25T08:49:33Z</dcterms:modified>
</cp:coreProperties>
</file>